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599"/>
  </p:normalViewPr>
  <p:slideViewPr>
    <p:cSldViewPr snapToGrid="0" snapToObjects="1">
      <p:cViewPr varScale="1">
        <p:scale>
          <a:sx n="112" d="100"/>
          <a:sy n="112" d="100"/>
        </p:scale>
        <p:origin x="5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10/8/20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rammarbank.com/prepositions-exercises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idJYhjGyWTU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630BA-1018-234F-B96C-14C8115869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prepositions</a:t>
            </a:r>
          </a:p>
        </p:txBody>
      </p:sp>
    </p:spTree>
    <p:extLst>
      <p:ext uri="{BB962C8B-B14F-4D97-AF65-F5344CB8AC3E}">
        <p14:creationId xmlns:p14="http://schemas.microsoft.com/office/powerpoint/2010/main" val="2752001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5D325-4AFE-1344-AD48-75E556246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16723-869C-984A-8C32-ABF988E9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https://www.grammarbank.com/prepositions-exercises.html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836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92A46-58D2-F543-85BA-72F0B18FC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6C6AB-D75A-CF49-A25B-B0981B1A3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Write 5 sentences using different prepositions.</a:t>
            </a:r>
          </a:p>
        </p:txBody>
      </p:sp>
    </p:spTree>
    <p:extLst>
      <p:ext uri="{BB962C8B-B14F-4D97-AF65-F5344CB8AC3E}">
        <p14:creationId xmlns:p14="http://schemas.microsoft.com/office/powerpoint/2010/main" val="3988589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1AF63-5308-B04E-A97C-6CEC0F172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2000250"/>
            <a:ext cx="9747504" cy="2857500"/>
          </a:xfrm>
        </p:spPr>
        <p:txBody>
          <a:bodyPr>
            <a:normAutofit/>
          </a:bodyPr>
          <a:lstStyle/>
          <a:p>
            <a:r>
              <a:rPr lang="en-US" sz="5400" dirty="0"/>
              <a:t>You did great today </a:t>
            </a:r>
            <a:r>
              <a:rPr lang="en-US" sz="5400" dirty="0">
                <a:sym typeface="Wingdings" pitchFamily="2" charset="2"/>
              </a:rPr>
              <a:t>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843001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DDD7D-70A9-8C4C-A44A-29831DCE4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61D26-3793-114E-962F-8FA38F874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3200" dirty="0"/>
              <a:t>Prepositions: a word that describes where or when something is</a:t>
            </a:r>
          </a:p>
          <a:p>
            <a:r>
              <a:rPr lang="en-IN" sz="3200" dirty="0"/>
              <a:t>Example of objects it can be used for: Clock, pen, desk, chair, book, pencil, notebook, wall, computer, phone, lamp, TV, refrigerator, pillows, blanket, window, carpet</a:t>
            </a:r>
          </a:p>
          <a:p>
            <a:endParaRPr lang="en-IN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37294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F8933-6488-374E-B800-59A3EE75D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IN" sz="3200" dirty="0"/>
              <a:t>Examples: on, in, under, above, next to, behind, below</a:t>
            </a:r>
          </a:p>
          <a:p>
            <a:pPr lvl="1"/>
            <a:r>
              <a:rPr lang="en-IN" sz="3200" dirty="0"/>
              <a:t>Can you think of any other examples of words that describe where or when something is?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52906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8C1B-5B3F-DC4F-969C-B73A943D6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0" y="978776"/>
            <a:ext cx="3044953" cy="1174991"/>
          </a:xfrm>
        </p:spPr>
        <p:txBody>
          <a:bodyPr vert="horz" lIns="182880" tIns="182880" rIns="182880" bIns="182880" rtlCol="0">
            <a:normAutofit/>
          </a:bodyPr>
          <a:lstStyle/>
          <a:p>
            <a:r>
              <a:rPr lang="en-US" sz="2000" kern="1200" cap="all" spc="200" baseline="0" dirty="0">
                <a:latin typeface="+mj-lt"/>
                <a:ea typeface="+mj-ea"/>
                <a:cs typeface="+mj-cs"/>
              </a:rPr>
              <a:t>Example 1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A291527-90FC-41D6-92B4-81FDBA592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0" y="2640692"/>
            <a:ext cx="3044952" cy="3255252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IN" sz="2800" dirty="0"/>
              <a:t>The book is </a:t>
            </a:r>
            <a:r>
              <a:rPr lang="en-IN" sz="2800" b="1" dirty="0"/>
              <a:t>on</a:t>
            </a:r>
            <a:r>
              <a:rPr lang="en-IN" sz="2800" dirty="0"/>
              <a:t> the table. </a:t>
            </a:r>
          </a:p>
          <a:p>
            <a:pPr lvl="0"/>
            <a:r>
              <a:rPr lang="en-IN" sz="2800" dirty="0"/>
              <a:t>The cup is </a:t>
            </a:r>
            <a:r>
              <a:rPr lang="en-IN" sz="2800" b="1" dirty="0"/>
              <a:t>on</a:t>
            </a:r>
            <a:r>
              <a:rPr lang="en-IN" sz="2800" dirty="0"/>
              <a:t> the table.</a:t>
            </a:r>
          </a:p>
          <a:p>
            <a:pPr lvl="0"/>
            <a:r>
              <a:rPr lang="en-IN" sz="2800" dirty="0"/>
              <a:t>The book is </a:t>
            </a:r>
            <a:r>
              <a:rPr lang="en-IN" sz="2800" b="1" dirty="0"/>
              <a:t>next</a:t>
            </a:r>
            <a:r>
              <a:rPr lang="en-IN" sz="2800" dirty="0"/>
              <a:t> </a:t>
            </a:r>
            <a:r>
              <a:rPr lang="en-IN" sz="2800" b="1" dirty="0"/>
              <a:t>to</a:t>
            </a:r>
            <a:r>
              <a:rPr lang="en-IN" sz="2800" dirty="0"/>
              <a:t> the cup.</a:t>
            </a:r>
          </a:p>
          <a:p>
            <a:pPr lvl="0"/>
            <a:r>
              <a:rPr lang="en-IN" sz="2800" dirty="0"/>
              <a:t>The cup is </a:t>
            </a:r>
            <a:r>
              <a:rPr lang="en-IN" sz="2800" b="1" dirty="0"/>
              <a:t>next</a:t>
            </a:r>
            <a:r>
              <a:rPr lang="en-IN" sz="2800" dirty="0"/>
              <a:t> </a:t>
            </a:r>
            <a:r>
              <a:rPr lang="en-IN" sz="2800" b="1" dirty="0"/>
              <a:t>to</a:t>
            </a:r>
            <a:r>
              <a:rPr lang="en-IN" sz="2800" dirty="0"/>
              <a:t> the book. </a:t>
            </a:r>
          </a:p>
          <a:p>
            <a:endParaRPr lang="en-US" sz="2400" dirty="0"/>
          </a:p>
        </p:txBody>
      </p:sp>
      <p:pic>
        <p:nvPicPr>
          <p:cNvPr id="4" name="image2.png">
            <a:extLst>
              <a:ext uri="{FF2B5EF4-FFF2-40B4-BE49-F238E27FC236}">
                <a16:creationId xmlns:a16="http://schemas.microsoft.com/office/drawing/2014/main" id="{8854140A-407B-3B4B-8413-6326A64750B4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3454" r="13455"/>
          <a:stretch/>
        </p:blipFill>
        <p:spPr>
          <a:xfrm>
            <a:off x="4057650" y="57150"/>
            <a:ext cx="7958331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216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8D888-71EC-B14C-AFF8-DBD0080CE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0" y="978776"/>
            <a:ext cx="3044953" cy="1174991"/>
          </a:xfrm>
        </p:spPr>
        <p:txBody>
          <a:bodyPr>
            <a:normAutofit/>
          </a:bodyPr>
          <a:lstStyle/>
          <a:p>
            <a:r>
              <a:rPr lang="en-US" sz="2000"/>
              <a:t>Example 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EF3D953-70EA-4DA3-B4AA-E27840D81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0" y="2640692"/>
            <a:ext cx="3044952" cy="3255252"/>
          </a:xfrm>
        </p:spPr>
        <p:txBody>
          <a:bodyPr>
            <a:normAutofit/>
          </a:bodyPr>
          <a:lstStyle/>
          <a:p>
            <a:r>
              <a:rPr lang="en-IN" sz="3200" dirty="0"/>
              <a:t>- The shoes are </a:t>
            </a:r>
            <a:r>
              <a:rPr lang="en-IN" sz="3200" b="1" dirty="0"/>
              <a:t>under</a:t>
            </a:r>
            <a:r>
              <a:rPr lang="en-IN" sz="3200" dirty="0"/>
              <a:t> the table. </a:t>
            </a:r>
          </a:p>
          <a:p>
            <a:r>
              <a:rPr lang="en-IN" sz="3200" dirty="0"/>
              <a:t>- The table is </a:t>
            </a:r>
            <a:r>
              <a:rPr lang="en-IN" sz="3200" b="1" dirty="0"/>
              <a:t>above</a:t>
            </a:r>
            <a:r>
              <a:rPr lang="en-IN" sz="3200" dirty="0"/>
              <a:t> the shoes. </a:t>
            </a:r>
          </a:p>
          <a:p>
            <a:endParaRPr lang="en-US" sz="2800" dirty="0"/>
          </a:p>
        </p:txBody>
      </p:sp>
      <p:pic>
        <p:nvPicPr>
          <p:cNvPr id="4" name="image6.png">
            <a:extLst>
              <a:ext uri="{FF2B5EF4-FFF2-40B4-BE49-F238E27FC236}">
                <a16:creationId xmlns:a16="http://schemas.microsoft.com/office/drawing/2014/main" id="{3E89B3BD-7DFB-4245-A87C-CFB61E6E067D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7567"/>
          <a:stretch/>
        </p:blipFill>
        <p:spPr>
          <a:xfrm>
            <a:off x="4654296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403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0E035-063A-3F48-8866-05447EB2B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672" y="978776"/>
            <a:ext cx="4486656" cy="1174991"/>
          </a:xfrm>
        </p:spPr>
        <p:txBody>
          <a:bodyPr>
            <a:normAutofit/>
          </a:bodyPr>
          <a:lstStyle/>
          <a:p>
            <a:r>
              <a:rPr lang="en-US" sz="2400" dirty="0"/>
              <a:t>Example 3</a:t>
            </a:r>
          </a:p>
        </p:txBody>
      </p:sp>
      <p:pic>
        <p:nvPicPr>
          <p:cNvPr id="4" name="image1.png">
            <a:extLst>
              <a:ext uri="{FF2B5EF4-FFF2-40B4-BE49-F238E27FC236}">
                <a16:creationId xmlns:a16="http://schemas.microsoft.com/office/drawing/2014/main" id="{B1832A0A-A6DB-494A-A324-BD9F845F6656}"/>
              </a:ext>
            </a:extLst>
          </p:cNvPr>
          <p:cNvPicPr/>
          <p:nvPr/>
        </p:nvPicPr>
        <p:blipFill rotWithShape="1">
          <a:blip r:embed="rId2"/>
          <a:srcRect l="35216" r="5985" b="-1"/>
          <a:stretch/>
        </p:blipFill>
        <p:spPr>
          <a:xfrm>
            <a:off x="20" y="10"/>
            <a:ext cx="6086621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78BED-BAAB-9B4D-8C59-B290497B2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672" y="2640692"/>
            <a:ext cx="4486656" cy="3255252"/>
          </a:xfrm>
        </p:spPr>
        <p:txBody>
          <a:bodyPr>
            <a:normAutofit fontScale="92500"/>
          </a:bodyPr>
          <a:lstStyle/>
          <a:p>
            <a:pPr lvl="0"/>
            <a:r>
              <a:rPr lang="en-IN" sz="3600" dirty="0"/>
              <a:t>The flower is </a:t>
            </a:r>
            <a:r>
              <a:rPr lang="en-IN" sz="3600" b="1" dirty="0"/>
              <a:t>in</a:t>
            </a:r>
            <a:r>
              <a:rPr lang="en-IN" sz="3600" dirty="0"/>
              <a:t> the cup. </a:t>
            </a:r>
          </a:p>
          <a:p>
            <a:pPr lvl="0"/>
            <a:r>
              <a:rPr lang="en-IN" sz="3600" dirty="0"/>
              <a:t>The cup is </a:t>
            </a:r>
            <a:r>
              <a:rPr lang="en-IN" sz="3600" b="1" dirty="0"/>
              <a:t>on</a:t>
            </a:r>
            <a:r>
              <a:rPr lang="en-IN" sz="3600" dirty="0"/>
              <a:t> the table.</a:t>
            </a:r>
          </a:p>
          <a:p>
            <a:pPr lvl="0"/>
            <a:r>
              <a:rPr lang="en-IN" sz="3600" dirty="0"/>
              <a:t>The flower </a:t>
            </a:r>
            <a:r>
              <a:rPr lang="en-IN" sz="3600" b="1" dirty="0"/>
              <a:t>in</a:t>
            </a:r>
            <a:r>
              <a:rPr lang="en-IN" sz="3600" dirty="0"/>
              <a:t> the cup is </a:t>
            </a:r>
            <a:r>
              <a:rPr lang="en-IN" sz="3600" b="1" dirty="0"/>
              <a:t>on</a:t>
            </a:r>
            <a:r>
              <a:rPr lang="en-IN" sz="3600" dirty="0"/>
              <a:t> the table. 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59139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A78C4-43C0-F544-A50E-C962EB439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3066937" cy="1188720"/>
          </a:xfrm>
        </p:spPr>
        <p:txBody>
          <a:bodyPr>
            <a:normAutofit/>
          </a:bodyPr>
          <a:lstStyle/>
          <a:p>
            <a:r>
              <a:rPr lang="en-US" dirty="0"/>
              <a:t>Example 4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F3B20B0-908D-4A7F-BCF5-8904341CA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44" y="2638044"/>
            <a:ext cx="3063765" cy="3263206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IN" sz="3200" dirty="0"/>
              <a:t>The red flower is </a:t>
            </a:r>
            <a:r>
              <a:rPr lang="en-IN" sz="3200" b="1" dirty="0"/>
              <a:t>next</a:t>
            </a:r>
            <a:r>
              <a:rPr lang="en-IN" sz="3200" dirty="0"/>
              <a:t> </a:t>
            </a:r>
            <a:r>
              <a:rPr lang="en-IN" sz="3200" b="1" dirty="0"/>
              <a:t>to</a:t>
            </a:r>
            <a:r>
              <a:rPr lang="en-IN" sz="3200" dirty="0"/>
              <a:t> the yellow flower.</a:t>
            </a:r>
          </a:p>
          <a:p>
            <a:pPr lvl="0"/>
            <a:r>
              <a:rPr lang="en-IN" sz="3200" dirty="0"/>
              <a:t>The yellow flower is </a:t>
            </a:r>
            <a:r>
              <a:rPr lang="en-IN" sz="3200" b="1" dirty="0"/>
              <a:t>next</a:t>
            </a:r>
            <a:r>
              <a:rPr lang="en-IN" sz="3200" dirty="0"/>
              <a:t> </a:t>
            </a:r>
            <a:r>
              <a:rPr lang="en-IN" sz="3200" b="1" dirty="0"/>
              <a:t>to</a:t>
            </a:r>
            <a:r>
              <a:rPr lang="en-IN" sz="3200" dirty="0"/>
              <a:t> the red flower.</a:t>
            </a:r>
          </a:p>
          <a:p>
            <a:endParaRPr lang="en-US" sz="3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5.png">
            <a:extLst>
              <a:ext uri="{FF2B5EF4-FFF2-40B4-BE49-F238E27FC236}">
                <a16:creationId xmlns:a16="http://schemas.microsoft.com/office/drawing/2014/main" id="{456FA7B3-113A-E44D-AE49-2A19215928C6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823366" y="1307985"/>
            <a:ext cx="6227064" cy="424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944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0A8A1-1EA9-5D49-8B44-B5BF969AF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386" y="781812"/>
            <a:ext cx="3066937" cy="1188720"/>
          </a:xfrm>
        </p:spPr>
        <p:txBody>
          <a:bodyPr>
            <a:normAutofit/>
          </a:bodyPr>
          <a:lstStyle/>
          <a:p>
            <a:r>
              <a:rPr lang="en-US" dirty="0"/>
              <a:t>Example 5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74FC062-AAE1-4344-9CD3-A3C5DFB7B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910" y="2263140"/>
            <a:ext cx="3907652" cy="4126230"/>
          </a:xfrm>
        </p:spPr>
        <p:txBody>
          <a:bodyPr>
            <a:normAutofit/>
          </a:bodyPr>
          <a:lstStyle/>
          <a:p>
            <a:pPr lvl="0"/>
            <a:r>
              <a:rPr lang="en-IN" sz="2400" dirty="0"/>
              <a:t>The plate is </a:t>
            </a:r>
            <a:r>
              <a:rPr lang="en-IN" sz="2400" b="1" dirty="0"/>
              <a:t>on</a:t>
            </a:r>
            <a:r>
              <a:rPr lang="en-IN" sz="2400" dirty="0"/>
              <a:t> the table.</a:t>
            </a:r>
          </a:p>
          <a:p>
            <a:pPr lvl="0"/>
            <a:r>
              <a:rPr lang="en-IN" sz="2400" dirty="0"/>
              <a:t>The plate, fork, and knife are </a:t>
            </a:r>
            <a:r>
              <a:rPr lang="en-IN" sz="2400" b="1" dirty="0"/>
              <a:t>on</a:t>
            </a:r>
            <a:r>
              <a:rPr lang="en-IN" sz="2400" dirty="0"/>
              <a:t> the table. </a:t>
            </a:r>
          </a:p>
          <a:p>
            <a:pPr lvl="0"/>
            <a:r>
              <a:rPr lang="en-IN" sz="2400" dirty="0"/>
              <a:t>The fork is </a:t>
            </a:r>
            <a:r>
              <a:rPr lang="en-IN" sz="2400" b="1" dirty="0"/>
              <a:t>next</a:t>
            </a:r>
            <a:r>
              <a:rPr lang="en-IN" sz="2400" dirty="0"/>
              <a:t> </a:t>
            </a:r>
            <a:r>
              <a:rPr lang="en-IN" sz="2400" b="1" dirty="0"/>
              <a:t>to</a:t>
            </a:r>
            <a:r>
              <a:rPr lang="en-IN" sz="2400" dirty="0"/>
              <a:t> the plate. </a:t>
            </a:r>
          </a:p>
          <a:p>
            <a:pPr lvl="0"/>
            <a:r>
              <a:rPr lang="en-IN" sz="2400" dirty="0"/>
              <a:t>The knife is </a:t>
            </a:r>
            <a:r>
              <a:rPr lang="en-IN" sz="2400" b="1" dirty="0"/>
              <a:t>next</a:t>
            </a:r>
            <a:r>
              <a:rPr lang="en-IN" sz="2400" dirty="0"/>
              <a:t> </a:t>
            </a:r>
            <a:r>
              <a:rPr lang="en-IN" sz="2400" b="1" dirty="0"/>
              <a:t>to</a:t>
            </a:r>
            <a:r>
              <a:rPr lang="en-IN" sz="2400" dirty="0"/>
              <a:t> the plate.  </a:t>
            </a:r>
          </a:p>
          <a:p>
            <a:pPr lvl="0"/>
            <a:r>
              <a:rPr lang="en-IN" sz="2400" dirty="0"/>
              <a:t>The fork and knife are </a:t>
            </a:r>
            <a:r>
              <a:rPr lang="en-IN" sz="2400" b="1" dirty="0"/>
              <a:t>next</a:t>
            </a:r>
            <a:r>
              <a:rPr lang="en-IN" sz="2400" dirty="0"/>
              <a:t> </a:t>
            </a:r>
            <a:r>
              <a:rPr lang="en-IN" sz="2400" b="1" dirty="0"/>
              <a:t>to</a:t>
            </a:r>
            <a:r>
              <a:rPr lang="en-IN" sz="2400" dirty="0"/>
              <a:t> the plate. </a:t>
            </a:r>
          </a:p>
          <a:p>
            <a:endParaRPr lang="en-US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4.png">
            <a:extLst>
              <a:ext uri="{FF2B5EF4-FFF2-40B4-BE49-F238E27FC236}">
                <a16:creationId xmlns:a16="http://schemas.microsoft.com/office/drawing/2014/main" id="{468A8E27-DDEB-E84D-A8D9-77FABC986C6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995735" y="1293275"/>
            <a:ext cx="5882325" cy="427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43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0263E-79AE-DA47-B9C6-81FC378DD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DFB2E-11EA-904D-87AF-A28BFD3B4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https://www.youtube.com/watch?v=idJYhjGyWTU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35303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272</Words>
  <Application>Microsoft Macintosh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Parcel</vt:lpstr>
      <vt:lpstr>prepositions</vt:lpstr>
      <vt:lpstr>introduction</vt:lpstr>
      <vt:lpstr>PowerPoint Presentation</vt:lpstr>
      <vt:lpstr>Example 1</vt:lpstr>
      <vt:lpstr>Example 2</vt:lpstr>
      <vt:lpstr>Example 3</vt:lpstr>
      <vt:lpstr>Example 4</vt:lpstr>
      <vt:lpstr>Example 5</vt:lpstr>
      <vt:lpstr>video</vt:lpstr>
      <vt:lpstr>practice</vt:lpstr>
      <vt:lpstr>homework</vt:lpstr>
      <vt:lpstr>You did great today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prepositions</dc:title>
  <dc:creator>Paridhi Rathi</dc:creator>
  <cp:lastModifiedBy>Paridhi Rathi</cp:lastModifiedBy>
  <cp:revision>7</cp:revision>
  <dcterms:created xsi:type="dcterms:W3CDTF">2020-10-06T17:00:11Z</dcterms:created>
  <dcterms:modified xsi:type="dcterms:W3CDTF">2020-10-08T12:53:35Z</dcterms:modified>
</cp:coreProperties>
</file>

<file path=docProps/thumbnail.jpeg>
</file>